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92" r:id="rId5"/>
    <p:sldId id="265" r:id="rId6"/>
    <p:sldId id="259" r:id="rId7"/>
    <p:sldId id="270" r:id="rId8"/>
    <p:sldId id="266" r:id="rId9"/>
    <p:sldId id="274" r:id="rId10"/>
    <p:sldId id="264" r:id="rId11"/>
    <p:sldId id="281" r:id="rId12"/>
    <p:sldId id="280" r:id="rId13"/>
    <p:sldId id="277" r:id="rId14"/>
    <p:sldId id="278" r:id="rId15"/>
    <p:sldId id="279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C8CA"/>
    <a:srgbClr val="009DDA"/>
    <a:srgbClr val="E46C0A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AF54DF-C3D0-453E-A713-5685B7DD6F6A}" v="48" dt="2024-03-19T10:34:57.2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70" autoAdjust="0"/>
  </p:normalViewPr>
  <p:slideViewPr>
    <p:cSldViewPr snapToGrid="0" showGuides="1">
      <p:cViewPr varScale="1">
        <p:scale>
          <a:sx n="71" d="100"/>
          <a:sy n="71" d="100"/>
        </p:scale>
        <p:origin x="176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-3108" y="-96"/>
      </p:cViewPr>
      <p:guideLst>
        <p:guide orient="horz" pos="3127"/>
        <p:guide pos="214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tta McCarron" userId="b310b63e-defb-401d-8269-e3cd0052e290" providerId="ADAL" clId="{94AD94E7-CF51-4545-A4E6-F8FA8AE714E3}"/>
    <pc:docChg chg="modSld">
      <pc:chgData name="Gretta McCarron" userId="b310b63e-defb-401d-8269-e3cd0052e290" providerId="ADAL" clId="{94AD94E7-CF51-4545-A4E6-F8FA8AE714E3}" dt="2023-08-23T13:33:29.543" v="91" actId="20577"/>
      <pc:docMkLst>
        <pc:docMk/>
      </pc:docMkLst>
      <pc:sldChg chg="modSp mod">
        <pc:chgData name="Gretta McCarron" userId="b310b63e-defb-401d-8269-e3cd0052e290" providerId="ADAL" clId="{94AD94E7-CF51-4545-A4E6-F8FA8AE714E3}" dt="2023-08-23T13:33:04.751" v="85" actId="14100"/>
        <pc:sldMkLst>
          <pc:docMk/>
          <pc:sldMk cId="1328500399" sldId="274"/>
        </pc:sldMkLst>
        <pc:spChg chg="mod">
          <ac:chgData name="Gretta McCarron" userId="b310b63e-defb-401d-8269-e3cd0052e290" providerId="ADAL" clId="{94AD94E7-CF51-4545-A4E6-F8FA8AE714E3}" dt="2023-08-23T13:33:04.751" v="85" actId="14100"/>
          <ac:spMkLst>
            <pc:docMk/>
            <pc:sldMk cId="1328500399" sldId="274"/>
            <ac:spMk id="3" creationId="{D47406D4-3077-A7D6-2DC2-FEFE9FA0166F}"/>
          </ac:spMkLst>
        </pc:spChg>
      </pc:sldChg>
      <pc:sldChg chg="modSp mod">
        <pc:chgData name="Gretta McCarron" userId="b310b63e-defb-401d-8269-e3cd0052e290" providerId="ADAL" clId="{94AD94E7-CF51-4545-A4E6-F8FA8AE714E3}" dt="2023-08-23T13:33:17.140" v="87" actId="20577"/>
        <pc:sldMkLst>
          <pc:docMk/>
          <pc:sldMk cId="2973701698" sldId="277"/>
        </pc:sldMkLst>
        <pc:spChg chg="mod">
          <ac:chgData name="Gretta McCarron" userId="b310b63e-defb-401d-8269-e3cd0052e290" providerId="ADAL" clId="{94AD94E7-CF51-4545-A4E6-F8FA8AE714E3}" dt="2023-08-23T13:33:17.140" v="87" actId="20577"/>
          <ac:spMkLst>
            <pc:docMk/>
            <pc:sldMk cId="2973701698" sldId="277"/>
            <ac:spMk id="2" creationId="{F10D81EB-9EC8-44EE-8244-E825FA30F22F}"/>
          </ac:spMkLst>
        </pc:spChg>
      </pc:sldChg>
      <pc:sldChg chg="modSp mod">
        <pc:chgData name="Gretta McCarron" userId="b310b63e-defb-401d-8269-e3cd0052e290" providerId="ADAL" clId="{94AD94E7-CF51-4545-A4E6-F8FA8AE714E3}" dt="2023-08-23T13:33:25.546" v="89" actId="20577"/>
        <pc:sldMkLst>
          <pc:docMk/>
          <pc:sldMk cId="639948685" sldId="278"/>
        </pc:sldMkLst>
        <pc:spChg chg="mod">
          <ac:chgData name="Gretta McCarron" userId="b310b63e-defb-401d-8269-e3cd0052e290" providerId="ADAL" clId="{94AD94E7-CF51-4545-A4E6-F8FA8AE714E3}" dt="2023-08-23T13:33:25.546" v="89" actId="20577"/>
          <ac:spMkLst>
            <pc:docMk/>
            <pc:sldMk cId="639948685" sldId="278"/>
            <ac:spMk id="4" creationId="{F10D81EB-9EC8-44EE-8244-E825FA30F22F}"/>
          </ac:spMkLst>
        </pc:spChg>
      </pc:sldChg>
      <pc:sldChg chg="modSp mod">
        <pc:chgData name="Gretta McCarron" userId="b310b63e-defb-401d-8269-e3cd0052e290" providerId="ADAL" clId="{94AD94E7-CF51-4545-A4E6-F8FA8AE714E3}" dt="2023-08-23T13:33:29.543" v="91" actId="20577"/>
        <pc:sldMkLst>
          <pc:docMk/>
          <pc:sldMk cId="584843309" sldId="279"/>
        </pc:sldMkLst>
        <pc:spChg chg="mod">
          <ac:chgData name="Gretta McCarron" userId="b310b63e-defb-401d-8269-e3cd0052e290" providerId="ADAL" clId="{94AD94E7-CF51-4545-A4E6-F8FA8AE714E3}" dt="2023-08-23T13:33:29.543" v="91" actId="20577"/>
          <ac:spMkLst>
            <pc:docMk/>
            <pc:sldMk cId="584843309" sldId="279"/>
            <ac:spMk id="2" creationId="{F10D81EB-9EC8-44EE-8244-E825FA30F22F}"/>
          </ac:spMkLst>
        </pc:spChg>
      </pc:sldChg>
      <pc:sldChg chg="modSp mod">
        <pc:chgData name="Gretta McCarron" userId="b310b63e-defb-401d-8269-e3cd0052e290" providerId="ADAL" clId="{94AD94E7-CF51-4545-A4E6-F8FA8AE714E3}" dt="2023-08-16T11:53:36.881" v="82" actId="20577"/>
        <pc:sldMkLst>
          <pc:docMk/>
          <pc:sldMk cId="1041565377" sldId="292"/>
        </pc:sldMkLst>
        <pc:spChg chg="mod">
          <ac:chgData name="Gretta McCarron" userId="b310b63e-defb-401d-8269-e3cd0052e290" providerId="ADAL" clId="{94AD94E7-CF51-4545-A4E6-F8FA8AE714E3}" dt="2023-08-16T11:53:36.881" v="82" actId="20577"/>
          <ac:spMkLst>
            <pc:docMk/>
            <pc:sldMk cId="1041565377" sldId="292"/>
            <ac:spMk id="9" creationId="{DE1F07D2-6BEB-1F33-21E2-74A595756D26}"/>
          </ac:spMkLst>
        </pc:spChg>
      </pc:sldChg>
    </pc:docChg>
  </pc:docChgLst>
  <pc:docChgLst>
    <pc:chgData name="Gretta McCarron" userId="b310b63e-defb-401d-8269-e3cd0052e290" providerId="ADAL" clId="{68AF54DF-C3D0-453E-A713-5685B7DD6F6A}"/>
    <pc:docChg chg="modSld">
      <pc:chgData name="Gretta McCarron" userId="b310b63e-defb-401d-8269-e3cd0052e290" providerId="ADAL" clId="{68AF54DF-C3D0-453E-A713-5685B7DD6F6A}" dt="2024-03-19T10:37:14.502" v="166" actId="20577"/>
      <pc:docMkLst>
        <pc:docMk/>
      </pc:docMkLst>
      <pc:sldChg chg="modSp mod">
        <pc:chgData name="Gretta McCarron" userId="b310b63e-defb-401d-8269-e3cd0052e290" providerId="ADAL" clId="{68AF54DF-C3D0-453E-A713-5685B7DD6F6A}" dt="2024-03-19T10:22:56.829" v="17" actId="14100"/>
        <pc:sldMkLst>
          <pc:docMk/>
          <pc:sldMk cId="0" sldId="259"/>
        </pc:sldMkLst>
        <pc:spChg chg="mod">
          <ac:chgData name="Gretta McCarron" userId="b310b63e-defb-401d-8269-e3cd0052e290" providerId="ADAL" clId="{68AF54DF-C3D0-453E-A713-5685B7DD6F6A}" dt="2024-03-19T10:22:36.870" v="14" actId="14100"/>
          <ac:spMkLst>
            <pc:docMk/>
            <pc:sldMk cId="0" sldId="259"/>
            <ac:spMk id="2" creationId="{00000000-0000-0000-0000-000000000000}"/>
          </ac:spMkLst>
        </pc:spChg>
        <pc:spChg chg="mod">
          <ac:chgData name="Gretta McCarron" userId="b310b63e-defb-401d-8269-e3cd0052e290" providerId="ADAL" clId="{68AF54DF-C3D0-453E-A713-5685B7DD6F6A}" dt="2024-03-19T10:22:56.829" v="17" actId="14100"/>
          <ac:spMkLst>
            <pc:docMk/>
            <pc:sldMk cId="0" sldId="259"/>
            <ac:spMk id="16" creationId="{00000000-0000-0000-0000-000000000000}"/>
          </ac:spMkLst>
        </pc:spChg>
      </pc:sldChg>
      <pc:sldChg chg="modSp">
        <pc:chgData name="Gretta McCarron" userId="b310b63e-defb-401d-8269-e3cd0052e290" providerId="ADAL" clId="{68AF54DF-C3D0-453E-A713-5685B7DD6F6A}" dt="2024-03-19T10:28:18.901" v="95" actId="20577"/>
        <pc:sldMkLst>
          <pc:docMk/>
          <pc:sldMk cId="0" sldId="264"/>
        </pc:sldMkLst>
        <pc:spChg chg="mod">
          <ac:chgData name="Gretta McCarron" userId="b310b63e-defb-401d-8269-e3cd0052e290" providerId="ADAL" clId="{68AF54DF-C3D0-453E-A713-5685B7DD6F6A}" dt="2024-03-19T10:28:18.901" v="95" actId="20577"/>
          <ac:spMkLst>
            <pc:docMk/>
            <pc:sldMk cId="0" sldId="264"/>
            <ac:spMk id="7" creationId="{00000000-0000-0000-0000-000000000000}"/>
          </ac:spMkLst>
        </pc:spChg>
      </pc:sldChg>
      <pc:sldChg chg="addSp modSp mod">
        <pc:chgData name="Gretta McCarron" userId="b310b63e-defb-401d-8269-e3cd0052e290" providerId="ADAL" clId="{68AF54DF-C3D0-453E-A713-5685B7DD6F6A}" dt="2024-03-19T10:25:26.390" v="43" actId="403"/>
        <pc:sldMkLst>
          <pc:docMk/>
          <pc:sldMk cId="455058655" sldId="266"/>
        </pc:sldMkLst>
        <pc:spChg chg="mod">
          <ac:chgData name="Gretta McCarron" userId="b310b63e-defb-401d-8269-e3cd0052e290" providerId="ADAL" clId="{68AF54DF-C3D0-453E-A713-5685B7DD6F6A}" dt="2024-03-19T10:25:26.390" v="43" actId="403"/>
          <ac:spMkLst>
            <pc:docMk/>
            <pc:sldMk cId="455058655" sldId="266"/>
            <ac:spMk id="6" creationId="{00000000-0000-0000-0000-000000000000}"/>
          </ac:spMkLst>
        </pc:spChg>
        <pc:picChg chg="add mod">
          <ac:chgData name="Gretta McCarron" userId="b310b63e-defb-401d-8269-e3cd0052e290" providerId="ADAL" clId="{68AF54DF-C3D0-453E-A713-5685B7DD6F6A}" dt="2024-03-19T10:25:12.311" v="41" actId="1076"/>
          <ac:picMkLst>
            <pc:docMk/>
            <pc:sldMk cId="455058655" sldId="266"/>
            <ac:picMk id="2" creationId="{E6A8BA65-3900-F560-2148-EF971B9601C9}"/>
          </ac:picMkLst>
        </pc:picChg>
      </pc:sldChg>
      <pc:sldChg chg="addSp modSp mod">
        <pc:chgData name="Gretta McCarron" userId="b310b63e-defb-401d-8269-e3cd0052e290" providerId="ADAL" clId="{68AF54DF-C3D0-453E-A713-5685B7DD6F6A}" dt="2024-03-19T10:24:26.110" v="33" actId="1076"/>
        <pc:sldMkLst>
          <pc:docMk/>
          <pc:sldMk cId="619786526" sldId="270"/>
        </pc:sldMkLst>
        <pc:spChg chg="mod">
          <ac:chgData name="Gretta McCarron" userId="b310b63e-defb-401d-8269-e3cd0052e290" providerId="ADAL" clId="{68AF54DF-C3D0-453E-A713-5685B7DD6F6A}" dt="2024-03-19T10:24:11.694" v="31" actId="207"/>
          <ac:spMkLst>
            <pc:docMk/>
            <pc:sldMk cId="619786526" sldId="270"/>
            <ac:spMk id="9" creationId="{00000000-0000-0000-0000-000000000000}"/>
          </ac:spMkLst>
        </pc:spChg>
        <pc:spChg chg="mod">
          <ac:chgData name="Gretta McCarron" userId="b310b63e-defb-401d-8269-e3cd0052e290" providerId="ADAL" clId="{68AF54DF-C3D0-453E-A713-5685B7DD6F6A}" dt="2024-03-19T10:23:16.813" v="23" actId="1076"/>
          <ac:spMkLst>
            <pc:docMk/>
            <pc:sldMk cId="619786526" sldId="270"/>
            <ac:spMk id="17" creationId="{00000000-0000-0000-0000-000000000000}"/>
          </ac:spMkLst>
        </pc:spChg>
        <pc:spChg chg="mod">
          <ac:chgData name="Gretta McCarron" userId="b310b63e-defb-401d-8269-e3cd0052e290" providerId="ADAL" clId="{68AF54DF-C3D0-453E-A713-5685B7DD6F6A}" dt="2024-03-19T10:23:39.992" v="28" actId="404"/>
          <ac:spMkLst>
            <pc:docMk/>
            <pc:sldMk cId="619786526" sldId="270"/>
            <ac:spMk id="18" creationId="{00000000-0000-0000-0000-000000000000}"/>
          </ac:spMkLst>
        </pc:spChg>
        <pc:spChg chg="mod">
          <ac:chgData name="Gretta McCarron" userId="b310b63e-defb-401d-8269-e3cd0052e290" providerId="ADAL" clId="{68AF54DF-C3D0-453E-A713-5685B7DD6F6A}" dt="2024-03-19T10:23:24.894" v="26" actId="20577"/>
          <ac:spMkLst>
            <pc:docMk/>
            <pc:sldMk cId="619786526" sldId="270"/>
            <ac:spMk id="19" creationId="{00000000-0000-0000-0000-000000000000}"/>
          </ac:spMkLst>
        </pc:spChg>
        <pc:picChg chg="add mod">
          <ac:chgData name="Gretta McCarron" userId="b310b63e-defb-401d-8269-e3cd0052e290" providerId="ADAL" clId="{68AF54DF-C3D0-453E-A713-5685B7DD6F6A}" dt="2024-03-19T10:24:26.110" v="33" actId="1076"/>
          <ac:picMkLst>
            <pc:docMk/>
            <pc:sldMk cId="619786526" sldId="270"/>
            <ac:picMk id="5" creationId="{F7B52BFD-24E7-42FF-CBF7-CC172CD14348}"/>
          </ac:picMkLst>
        </pc:picChg>
      </pc:sldChg>
      <pc:sldChg chg="modSp mod">
        <pc:chgData name="Gretta McCarron" userId="b310b63e-defb-401d-8269-e3cd0052e290" providerId="ADAL" clId="{68AF54DF-C3D0-453E-A713-5685B7DD6F6A}" dt="2024-03-19T10:27:00.266" v="59" actId="207"/>
        <pc:sldMkLst>
          <pc:docMk/>
          <pc:sldMk cId="1328500399" sldId="274"/>
        </pc:sldMkLst>
        <pc:spChg chg="mod">
          <ac:chgData name="Gretta McCarron" userId="b310b63e-defb-401d-8269-e3cd0052e290" providerId="ADAL" clId="{68AF54DF-C3D0-453E-A713-5685B7DD6F6A}" dt="2024-03-19T10:27:00.266" v="59" actId="207"/>
          <ac:spMkLst>
            <pc:docMk/>
            <pc:sldMk cId="1328500399" sldId="274"/>
            <ac:spMk id="2" creationId="{00000000-0000-0000-0000-000000000000}"/>
          </ac:spMkLst>
        </pc:spChg>
        <pc:spChg chg="mod">
          <ac:chgData name="Gretta McCarron" userId="b310b63e-defb-401d-8269-e3cd0052e290" providerId="ADAL" clId="{68AF54DF-C3D0-453E-A713-5685B7DD6F6A}" dt="2024-03-19T10:26:38.495" v="58" actId="404"/>
          <ac:spMkLst>
            <pc:docMk/>
            <pc:sldMk cId="1328500399" sldId="274"/>
            <ac:spMk id="3" creationId="{D47406D4-3077-A7D6-2DC2-FEFE9FA0166F}"/>
          </ac:spMkLst>
        </pc:spChg>
      </pc:sldChg>
      <pc:sldChg chg="addSp modSp mod">
        <pc:chgData name="Gretta McCarron" userId="b310b63e-defb-401d-8269-e3cd0052e290" providerId="ADAL" clId="{68AF54DF-C3D0-453E-A713-5685B7DD6F6A}" dt="2024-03-19T10:37:14.502" v="166" actId="20577"/>
        <pc:sldMkLst>
          <pc:docMk/>
          <pc:sldMk cId="2973701698" sldId="277"/>
        </pc:sldMkLst>
        <pc:spChg chg="mod">
          <ac:chgData name="Gretta McCarron" userId="b310b63e-defb-401d-8269-e3cd0052e290" providerId="ADAL" clId="{68AF54DF-C3D0-453E-A713-5685B7DD6F6A}" dt="2024-03-19T10:31:21.614" v="118" actId="1076"/>
          <ac:spMkLst>
            <pc:docMk/>
            <pc:sldMk cId="2973701698" sldId="277"/>
            <ac:spMk id="2" creationId="{F10D81EB-9EC8-44EE-8244-E825FA30F22F}"/>
          </ac:spMkLst>
        </pc:spChg>
        <pc:spChg chg="mod">
          <ac:chgData name="Gretta McCarron" userId="b310b63e-defb-401d-8269-e3cd0052e290" providerId="ADAL" clId="{68AF54DF-C3D0-453E-A713-5685B7DD6F6A}" dt="2024-03-19T10:37:14.502" v="166" actId="20577"/>
          <ac:spMkLst>
            <pc:docMk/>
            <pc:sldMk cId="2973701698" sldId="277"/>
            <ac:spMk id="3" creationId="{00000000-0000-0000-0000-000000000000}"/>
          </ac:spMkLst>
        </pc:spChg>
        <pc:spChg chg="mod">
          <ac:chgData name="Gretta McCarron" userId="b310b63e-defb-401d-8269-e3cd0052e290" providerId="ADAL" clId="{68AF54DF-C3D0-453E-A713-5685B7DD6F6A}" dt="2024-03-19T10:36:05.926" v="155" actId="122"/>
          <ac:spMkLst>
            <pc:docMk/>
            <pc:sldMk cId="2973701698" sldId="277"/>
            <ac:spMk id="8" creationId="{00000000-0000-0000-0000-000000000000}"/>
          </ac:spMkLst>
        </pc:spChg>
        <pc:picChg chg="add mod">
          <ac:chgData name="Gretta McCarron" userId="b310b63e-defb-401d-8269-e3cd0052e290" providerId="ADAL" clId="{68AF54DF-C3D0-453E-A713-5685B7DD6F6A}" dt="2024-03-19T10:31:17.702" v="117" actId="1076"/>
          <ac:picMkLst>
            <pc:docMk/>
            <pc:sldMk cId="2973701698" sldId="277"/>
            <ac:picMk id="6" creationId="{24CD374C-8C41-94B7-9814-868E7EBD4E60}"/>
          </ac:picMkLst>
        </pc:picChg>
      </pc:sldChg>
      <pc:sldChg chg="addSp modSp mod">
        <pc:chgData name="Gretta McCarron" userId="b310b63e-defb-401d-8269-e3cd0052e290" providerId="ADAL" clId="{68AF54DF-C3D0-453E-A713-5685B7DD6F6A}" dt="2024-03-19T10:32:45.303" v="135" actId="114"/>
        <pc:sldMkLst>
          <pc:docMk/>
          <pc:sldMk cId="639948685" sldId="278"/>
        </pc:sldMkLst>
        <pc:spChg chg="mod">
          <ac:chgData name="Gretta McCarron" userId="b310b63e-defb-401d-8269-e3cd0052e290" providerId="ADAL" clId="{68AF54DF-C3D0-453E-A713-5685B7DD6F6A}" dt="2024-03-19T10:32:45.303" v="135" actId="114"/>
          <ac:spMkLst>
            <pc:docMk/>
            <pc:sldMk cId="639948685" sldId="278"/>
            <ac:spMk id="3" creationId="{00000000-0000-0000-0000-000000000000}"/>
          </ac:spMkLst>
        </pc:spChg>
        <pc:spChg chg="mod">
          <ac:chgData name="Gretta McCarron" userId="b310b63e-defb-401d-8269-e3cd0052e290" providerId="ADAL" clId="{68AF54DF-C3D0-453E-A713-5685B7DD6F6A}" dt="2024-03-19T10:31:51.606" v="120" actId="14100"/>
          <ac:spMkLst>
            <pc:docMk/>
            <pc:sldMk cId="639948685" sldId="278"/>
            <ac:spMk id="4" creationId="{F10D81EB-9EC8-44EE-8244-E825FA30F22F}"/>
          </ac:spMkLst>
        </pc:spChg>
        <pc:spChg chg="add mod">
          <ac:chgData name="Gretta McCarron" userId="b310b63e-defb-401d-8269-e3cd0052e290" providerId="ADAL" clId="{68AF54DF-C3D0-453E-A713-5685B7DD6F6A}" dt="2024-03-19T10:32:19.725" v="129" actId="1076"/>
          <ac:spMkLst>
            <pc:docMk/>
            <pc:sldMk cId="639948685" sldId="278"/>
            <ac:spMk id="5" creationId="{5DE7A669-8AF0-49E7-496C-47C1CAD5B474}"/>
          </ac:spMkLst>
        </pc:spChg>
      </pc:sldChg>
      <pc:sldChg chg="addSp modSp mod">
        <pc:chgData name="Gretta McCarron" userId="b310b63e-defb-401d-8269-e3cd0052e290" providerId="ADAL" clId="{68AF54DF-C3D0-453E-A713-5685B7DD6F6A}" dt="2024-03-19T10:35:14.310" v="152" actId="1076"/>
        <pc:sldMkLst>
          <pc:docMk/>
          <pc:sldMk cId="584843309" sldId="279"/>
        </pc:sldMkLst>
        <pc:spChg chg="mod">
          <ac:chgData name="Gretta McCarron" userId="b310b63e-defb-401d-8269-e3cd0052e290" providerId="ADAL" clId="{68AF54DF-C3D0-453E-A713-5685B7DD6F6A}" dt="2024-03-19T10:34:31.086" v="150" actId="1076"/>
          <ac:spMkLst>
            <pc:docMk/>
            <pc:sldMk cId="584843309" sldId="279"/>
            <ac:spMk id="2" creationId="{F10D81EB-9EC8-44EE-8244-E825FA30F22F}"/>
          </ac:spMkLst>
        </pc:spChg>
        <pc:spChg chg="mod">
          <ac:chgData name="Gretta McCarron" userId="b310b63e-defb-401d-8269-e3cd0052e290" providerId="ADAL" clId="{68AF54DF-C3D0-453E-A713-5685B7DD6F6A}" dt="2024-03-19T10:35:14.310" v="152" actId="1076"/>
          <ac:spMkLst>
            <pc:docMk/>
            <pc:sldMk cId="584843309" sldId="279"/>
            <ac:spMk id="3" creationId="{00000000-0000-0000-0000-000000000000}"/>
          </ac:spMkLst>
        </pc:spChg>
        <pc:spChg chg="mod">
          <ac:chgData name="Gretta McCarron" userId="b310b63e-defb-401d-8269-e3cd0052e290" providerId="ADAL" clId="{68AF54DF-C3D0-453E-A713-5685B7DD6F6A}" dt="2024-03-19T10:33:55.054" v="142" actId="1076"/>
          <ac:spMkLst>
            <pc:docMk/>
            <pc:sldMk cId="584843309" sldId="279"/>
            <ac:spMk id="7" creationId="{00000000-0000-0000-0000-000000000000}"/>
          </ac:spMkLst>
        </pc:spChg>
        <pc:picChg chg="mod">
          <ac:chgData name="Gretta McCarron" userId="b310b63e-defb-401d-8269-e3cd0052e290" providerId="ADAL" clId="{68AF54DF-C3D0-453E-A713-5685B7DD6F6A}" dt="2024-03-19T10:34:02.437" v="144" actId="14100"/>
          <ac:picMkLst>
            <pc:docMk/>
            <pc:sldMk cId="584843309" sldId="279"/>
            <ac:picMk id="4" creationId="{00000000-0000-0000-0000-000000000000}"/>
          </ac:picMkLst>
        </pc:picChg>
        <pc:picChg chg="mod">
          <ac:chgData name="Gretta McCarron" userId="b310b63e-defb-401d-8269-e3cd0052e290" providerId="ADAL" clId="{68AF54DF-C3D0-453E-A713-5685B7DD6F6A}" dt="2024-03-19T10:33:58.997" v="143" actId="14100"/>
          <ac:picMkLst>
            <pc:docMk/>
            <pc:sldMk cId="584843309" sldId="279"/>
            <ac:picMk id="5" creationId="{00000000-0000-0000-0000-000000000000}"/>
          </ac:picMkLst>
        </pc:picChg>
        <pc:picChg chg="mod">
          <ac:chgData name="Gretta McCarron" userId="b310b63e-defb-401d-8269-e3cd0052e290" providerId="ADAL" clId="{68AF54DF-C3D0-453E-A713-5685B7DD6F6A}" dt="2024-03-19T10:33:32.894" v="137" actId="1076"/>
          <ac:picMkLst>
            <pc:docMk/>
            <pc:sldMk cId="584843309" sldId="279"/>
            <ac:picMk id="6" creationId="{00000000-0000-0000-0000-000000000000}"/>
          </ac:picMkLst>
        </pc:picChg>
        <pc:picChg chg="add mod">
          <ac:chgData name="Gretta McCarron" userId="b310b63e-defb-401d-8269-e3cd0052e290" providerId="ADAL" clId="{68AF54DF-C3D0-453E-A713-5685B7DD6F6A}" dt="2024-03-19T10:34:57.279" v="151"/>
          <ac:picMkLst>
            <pc:docMk/>
            <pc:sldMk cId="584843309" sldId="279"/>
            <ac:picMk id="9" creationId="{DD198A39-34E6-FD69-CCAC-AF231EECCFD6}"/>
          </ac:picMkLst>
        </pc:picChg>
      </pc:sldChg>
      <pc:sldChg chg="addSp modSp mod">
        <pc:chgData name="Gretta McCarron" userId="b310b63e-defb-401d-8269-e3cd0052e290" providerId="ADAL" clId="{68AF54DF-C3D0-453E-A713-5685B7DD6F6A}" dt="2024-03-19T10:29:38.977" v="104" actId="114"/>
        <pc:sldMkLst>
          <pc:docMk/>
          <pc:sldMk cId="1321393079" sldId="280"/>
        </pc:sldMkLst>
        <pc:spChg chg="mod">
          <ac:chgData name="Gretta McCarron" userId="b310b63e-defb-401d-8269-e3cd0052e290" providerId="ADAL" clId="{68AF54DF-C3D0-453E-A713-5685B7DD6F6A}" dt="2024-03-19T10:29:38.977" v="104" actId="114"/>
          <ac:spMkLst>
            <pc:docMk/>
            <pc:sldMk cId="1321393079" sldId="280"/>
            <ac:spMk id="2" creationId="{00000000-0000-0000-0000-000000000000}"/>
          </ac:spMkLst>
        </pc:spChg>
        <pc:spChg chg="mod">
          <ac:chgData name="Gretta McCarron" userId="b310b63e-defb-401d-8269-e3cd0052e290" providerId="ADAL" clId="{68AF54DF-C3D0-453E-A713-5685B7DD6F6A}" dt="2024-03-19T10:29:24.670" v="103" actId="14100"/>
          <ac:spMkLst>
            <pc:docMk/>
            <pc:sldMk cId="1321393079" sldId="280"/>
            <ac:spMk id="3" creationId="{00000000-0000-0000-0000-000000000000}"/>
          </ac:spMkLst>
        </pc:spChg>
        <pc:picChg chg="add mod">
          <ac:chgData name="Gretta McCarron" userId="b310b63e-defb-401d-8269-e3cd0052e290" providerId="ADAL" clId="{68AF54DF-C3D0-453E-A713-5685B7DD6F6A}" dt="2024-03-19T10:29:11.662" v="101" actId="1076"/>
          <ac:picMkLst>
            <pc:docMk/>
            <pc:sldMk cId="1321393079" sldId="280"/>
            <ac:picMk id="6" creationId="{E1090F51-94E9-B71A-19EC-7101D084FC09}"/>
          </ac:picMkLst>
        </pc:picChg>
      </pc:sldChg>
      <pc:sldChg chg="modSp">
        <pc:chgData name="Gretta McCarron" userId="b310b63e-defb-401d-8269-e3cd0052e290" providerId="ADAL" clId="{68AF54DF-C3D0-453E-A713-5685B7DD6F6A}" dt="2024-03-19T10:28:39.942" v="96" actId="207"/>
        <pc:sldMkLst>
          <pc:docMk/>
          <pc:sldMk cId="3215277926" sldId="281"/>
        </pc:sldMkLst>
        <pc:spChg chg="mod">
          <ac:chgData name="Gretta McCarron" userId="b310b63e-defb-401d-8269-e3cd0052e290" providerId="ADAL" clId="{68AF54DF-C3D0-453E-A713-5685B7DD6F6A}" dt="2024-03-19T10:28:39.942" v="96" actId="207"/>
          <ac:spMkLst>
            <pc:docMk/>
            <pc:sldMk cId="3215277926" sldId="281"/>
            <ac:spMk id="2" creationId="{00000000-0000-0000-0000-000000000000}"/>
          </ac:spMkLst>
        </pc:spChg>
      </pc:sldChg>
      <pc:sldChg chg="modSp mod">
        <pc:chgData name="Gretta McCarron" userId="b310b63e-defb-401d-8269-e3cd0052e290" providerId="ADAL" clId="{68AF54DF-C3D0-453E-A713-5685B7DD6F6A}" dt="2024-03-15T10:41:49.308" v="10" actId="20577"/>
        <pc:sldMkLst>
          <pc:docMk/>
          <pc:sldMk cId="1041565377" sldId="292"/>
        </pc:sldMkLst>
        <pc:spChg chg="mod">
          <ac:chgData name="Gretta McCarron" userId="b310b63e-defb-401d-8269-e3cd0052e290" providerId="ADAL" clId="{68AF54DF-C3D0-453E-A713-5685B7DD6F6A}" dt="2024-03-15T10:41:49.308" v="10" actId="20577"/>
          <ac:spMkLst>
            <pc:docMk/>
            <pc:sldMk cId="1041565377" sldId="292"/>
            <ac:spMk id="9" creationId="{DE1F07D2-6BEB-1F33-21E2-74A595756D2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D31B5-2C8F-40A2-A971-4BBE8DF390DE}" type="datetimeFigureOut">
              <a:rPr lang="en-IE" smtClean="0"/>
              <a:t>19/03/2024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FC092-9D27-456B-8AB2-EFD4CAA7DFD0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engin_akyurt-3656355/?utm_source=link-attribution&amp;utm_medium=referral&amp;utm_campaign=image&amp;utm_content=4379863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ixabay.com/?utm_source=link-attribution&amp;utm_medium=referral&amp;utm_campaign=image&amp;utm_content=1854245" TargetMode="External"/><Relationship Id="rId5" Type="http://schemas.openxmlformats.org/officeDocument/2006/relationships/hyperlink" Target="https://pixabay.com/users/pexels-2286921/?utm_source=link-attribution&amp;utm_medium=referral&amp;utm_campaign=image&amp;utm_content=1854245" TargetMode="External"/><Relationship Id="rId4" Type="http://schemas.openxmlformats.org/officeDocument/2006/relationships/hyperlink" Target="https://pixabay.com/?utm_source=link-attribution&amp;utm_medium=referral&amp;utm_campaign=image&amp;utm_content=4379863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byrev-23277/?utm_source=link-attribution&amp;utm_medium=referral&amp;utm_campaign=image&amp;utm_content=87224" TargetMode="External"/><Relationship Id="rId7" Type="http://schemas.openxmlformats.org/officeDocument/2006/relationships/hyperlink" Target="https://creativecommons.org/licenses/by-sa/2.0/?ref=openverse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flickr.com/photos/81043308@N00" TargetMode="External"/><Relationship Id="rId5" Type="http://schemas.openxmlformats.org/officeDocument/2006/relationships/hyperlink" Target="https://www.flickr.com/photos/81043308@N00/5415825802" TargetMode="External"/><Relationship Id="rId4" Type="http://schemas.openxmlformats.org/officeDocument/2006/relationships/hyperlink" Target="https://pixabay.com/?utm_source=link-attribution&amp;utm_medium=referral&amp;utm_campaign=image&amp;utm_content=87224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byrev-23277/?utm_source=link-attribution&amp;utm_medium=referral&amp;utm_campaign=image&amp;utm_content=87224" TargetMode="External"/><Relationship Id="rId7" Type="http://schemas.openxmlformats.org/officeDocument/2006/relationships/hyperlink" Target="https://creativecommons.org/licenses/by-sa/2.0/?ref=openverse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flickr.com/photos/81043308@N00" TargetMode="External"/><Relationship Id="rId5" Type="http://schemas.openxmlformats.org/officeDocument/2006/relationships/hyperlink" Target="https://www.flickr.com/photos/81043308@N00/5415825802" TargetMode="External"/><Relationship Id="rId4" Type="http://schemas.openxmlformats.org/officeDocument/2006/relationships/hyperlink" Target="https://pixabay.com/?utm_source=link-attribution&amp;utm_medium=referral&amp;utm_campaign=image&amp;utm_content=87224" TargetMode="Externa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?utm_source=link-attribution&amp;utm_medium=referral&amp;utm_campaign=image&amp;utm_content=2821207" TargetMode="External"/><Relationship Id="rId3" Type="http://schemas.openxmlformats.org/officeDocument/2006/relationships/hyperlink" Target="https://pixabay.com/users/sarangib-37542/?utm_source=link-attribution&amp;utm_medium=referral&amp;utm_campaign=image&amp;utm_content=856022" TargetMode="External"/><Relationship Id="rId7" Type="http://schemas.openxmlformats.org/officeDocument/2006/relationships/hyperlink" Target="https://pixabay.com/users/ernestoeslava-6289958/?utm_source=link-attribution&amp;utm_medium=referral&amp;utm_campaign=image&amp;utm_content=2821207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ixabay.com/?utm_source=link-attribution&amp;utm_medium=referral&amp;utm_campaign=image&amp;utm_content=2805639" TargetMode="External"/><Relationship Id="rId5" Type="http://schemas.openxmlformats.org/officeDocument/2006/relationships/hyperlink" Target="https://pixabay.com/users/igorovsyannykov-6222956/?utm_source=link-attribution&amp;utm_medium=referral&amp;utm_campaign=image&amp;utm_content=2805639" TargetMode="External"/><Relationship Id="rId4" Type="http://schemas.openxmlformats.org/officeDocument/2006/relationships/hyperlink" Target="https://pixabay.com/?utm_source=link-attribution&amp;utm_medium=referral&amp;utm_campaign=image&amp;utm_content=856022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thedigitalartist-202249/?utm_source=link-attribution&amp;utm_medium=referral&amp;utm_campaign=image&amp;utm_content=4594424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?utm_source=link-attribution&amp;utm_medium=referral&amp;utm_campaign=image&amp;utm_content=4594424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shutterbug75-2077322/?utm_source=link-attribution&amp;utm_medium=referral&amp;utm_campaign=image&amp;utm_content=1238457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ixabay.com/?utm_source=link-attribution&amp;utm_medium=referral&amp;utm_campaign=image&amp;utm_content=42951" TargetMode="External"/><Relationship Id="rId5" Type="http://schemas.openxmlformats.org/officeDocument/2006/relationships/hyperlink" Target="https://pixabay.com/users/clker-free-vector-images-3736/?utm_source=link-attribution&amp;utm_medium=referral&amp;utm_campaign=image&amp;utm_content=42951" TargetMode="External"/><Relationship Id="rId4" Type="http://schemas.openxmlformats.org/officeDocument/2006/relationships/hyperlink" Target="https://pixabay.com/?utm_source=link-attribution&amp;utm_medium=referral&amp;utm_campaign=image&amp;utm_content=1238457" TargetMode="Externa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?utm_source=link-attribution&amp;utm_medium=referral&amp;utm_campaign=image&amp;utm_content=347468" TargetMode="External"/><Relationship Id="rId3" Type="http://schemas.openxmlformats.org/officeDocument/2006/relationships/hyperlink" Target="https://pixabay.com/users/shutterbug75-2077322/?utm_source=link-attribution&amp;utm_medium=referral&amp;utm_campaign=image&amp;utm_content=1239439" TargetMode="External"/><Relationship Id="rId7" Type="http://schemas.openxmlformats.org/officeDocument/2006/relationships/hyperlink" Target="https://pixabay.com/users/joergelman-241223/?utm_source=link-attribution&amp;utm_medium=referral&amp;utm_campaign=image&amp;utm_content=347468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ixabay.com/?utm_source=link-attribution&amp;utm_medium=referral&amp;utm_campaign=image&amp;utm_content=1236544" TargetMode="External"/><Relationship Id="rId5" Type="http://schemas.openxmlformats.org/officeDocument/2006/relationships/hyperlink" Target="https://pixabay.com/users/emslichter-1377910/?utm_source=link-attribution&amp;utm_medium=referral&amp;utm_campaign=image&amp;utm_content=1236544" TargetMode="External"/><Relationship Id="rId10" Type="http://schemas.openxmlformats.org/officeDocument/2006/relationships/hyperlink" Target="https://pixabay.com/?utm_source=link-attribution&amp;utm_medium=referral&amp;utm_campaign=image&amp;utm_content=1203305" TargetMode="External"/><Relationship Id="rId4" Type="http://schemas.openxmlformats.org/officeDocument/2006/relationships/hyperlink" Target="https://pixabay.com/?utm_source=link-attribution&amp;utm_medium=referral&amp;utm_campaign=image&amp;utm_content=1239439" TargetMode="External"/><Relationship Id="rId9" Type="http://schemas.openxmlformats.org/officeDocument/2006/relationships/hyperlink" Target="https://pixabay.com/users/1681551-1681551/?utm_source=link-attribution&amp;utm_medium=referral&amp;utm_campaign=image&amp;utm_content=1203305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06C70-CD87-4B0B-8B47-DC09BB2E7A5F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85847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Image source: https://www.checinternational.org/wp-content/uploads/2022/02/What-Are-the-Problems-With-Fast-Fashion.jpg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FC092-9D27-456B-8AB2-EFD4CAA7DFD0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23550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Fast food: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by </a:t>
            </a:r>
            <a:r>
              <a:rPr lang="en-US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Engin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en-US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Akyurt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 </a:t>
            </a:r>
            <a:r>
              <a:rPr lang="en-US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Pasta Salad : Image by </a:t>
            </a:r>
            <a:r>
              <a:rPr lang="en-US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Pexels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 </a:t>
            </a:r>
            <a:r>
              <a:rPr lang="en-US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Pixabay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FC092-9D27-456B-8AB2-EFD4CAA7DFD0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25085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by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Emilian Robert </a:t>
            </a:r>
            <a:r>
              <a:rPr lang="en-US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Vicol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 </a:t>
            </a:r>
            <a:r>
              <a:rPr lang="en-US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Change, Freedom, Social Justice - Egypt Uprising protest Melbourne 4 Feb 2011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by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John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Englart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 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Takver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)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licensed under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CC BY-SA 2.0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FC092-9D27-456B-8AB2-EFD4CAA7DFD0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2081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by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Emilian Robert </a:t>
            </a:r>
            <a:r>
              <a:rPr lang="en-US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Vicol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 </a:t>
            </a:r>
            <a:r>
              <a:rPr lang="en-US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Change, Freedom, Social Justice - Egypt Uprising protest Melbourne 4 Feb 2011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by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John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Englart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 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Takver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)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licensed under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CC BY-SA 2.0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FC092-9D27-456B-8AB2-EFD4CAA7DFD0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1875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River and Field: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Maigue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Rivers Trust</a:t>
            </a:r>
            <a:endParaRPr lang="en-US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Iron mining Image by </a:t>
            </a:r>
            <a:r>
              <a:rPr lang="en-US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Bishnu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Sarangi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 </a:t>
            </a:r>
            <a:r>
              <a:rPr lang="en-US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site: Image by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Igor </a:t>
            </a:r>
            <a:r>
              <a:rPr lang="en-US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Ovsyannykov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 </a:t>
            </a:r>
            <a:r>
              <a:rPr lang="en-US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Pixabay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 image: Image by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Ernesto </a:t>
            </a:r>
            <a:r>
              <a:rPr lang="en-US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Eslava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 </a:t>
            </a:r>
            <a:r>
              <a:rPr lang="en-US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Pixabay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FC092-9D27-456B-8AB2-EFD4CAA7DFD0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4147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Flag: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by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Pete </a:t>
            </a:r>
            <a:r>
              <a:rPr lang="en-US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Linforth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 </a:t>
            </a:r>
            <a:r>
              <a:rPr lang="en-US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https://www.activesustainability.com/environment/natural-resources-deficit/?_adin=02021864894</a:t>
            </a:r>
          </a:p>
          <a:p>
            <a:r>
              <a:rPr lang="en-IE" dirty="0"/>
              <a:t>https://friendsoftheearth.uk/sites/default/files/downloads/overconsumption.pdf</a:t>
            </a:r>
          </a:p>
          <a:p>
            <a:r>
              <a:rPr lang="en-IE" dirty="0"/>
              <a:t>https://www.cnbc.com/2017/09/11/were-on-track-to-triple-our-use-of-natural-resources-by-2050.html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FC092-9D27-456B-8AB2-EFD4CAA7DFD0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75069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T-short</a:t>
            </a:r>
            <a:r>
              <a:rPr lang="en-IE" baseline="0" dirty="0"/>
              <a:t> photo: https://www.edie.net/fast-fashion-polyester-production-has-doubled-since-2000-with-huge-climate-implications/</a:t>
            </a:r>
          </a:p>
          <a:p>
            <a:r>
              <a:rPr lang="en-IE" baseline="0" dirty="0"/>
              <a:t>Burger: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by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Robert Owen-Wahl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 </a:t>
            </a:r>
            <a:r>
              <a:rPr lang="en-US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IE" baseline="0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 &amp; Airplane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Images by </a:t>
            </a:r>
            <a:r>
              <a:rPr lang="en-US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Clker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-Free-Vector-Images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 </a:t>
            </a:r>
            <a:r>
              <a:rPr lang="en-US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Pixabay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FC092-9D27-456B-8AB2-EFD4CAA7DFD0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27051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 Image by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Robert Owen-Wahl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 </a:t>
            </a:r>
            <a:r>
              <a:rPr lang="en-US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Bus/Tram Image by </a:t>
            </a:r>
            <a:r>
              <a:rPr lang="en-US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Emslichter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 </a:t>
            </a:r>
            <a:r>
              <a:rPr lang="en-US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Pixabay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Pedestrians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by </a:t>
            </a:r>
            <a:r>
              <a:rPr lang="en-US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Jörg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 </a:t>
            </a:r>
            <a:r>
              <a:rPr lang="en-US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Möller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 </a:t>
            </a:r>
            <a:r>
              <a:rPr lang="en-US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Pixabay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Cyclists Image by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Robert Armstrong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 </a:t>
            </a:r>
            <a:r>
              <a:rPr lang="en-US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Pixabay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FC092-9D27-456B-8AB2-EFD4CAA7DFD0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95068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Source: https://www.merriam-webster.com/dictionary/consumerism</a:t>
            </a:r>
          </a:p>
          <a:p>
            <a:r>
              <a:rPr lang="en-IE" dirty="0"/>
              <a:t>https://www.techtarget.com/whatis/definition/consumerism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FC092-9D27-456B-8AB2-EFD4CAA7DFD0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70217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Photo</a:t>
            </a:r>
            <a:r>
              <a:rPr lang="en-IE" baseline="0" dirty="0"/>
              <a:t> credit: https://medium.com/maverickyouth/inside-the-ugliness-of-the-fast-fashion-industry-ac40f6a24e01</a:t>
            </a:r>
          </a:p>
          <a:p>
            <a:r>
              <a:rPr lang="en-IE" baseline="0" dirty="0"/>
              <a:t>Information source: https://earth.org/fast-fashion-pollution-and-climate-change/</a:t>
            </a:r>
          </a:p>
          <a:p>
            <a:r>
              <a:rPr lang="en-I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IE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Gigie</a:t>
            </a:r>
            <a:r>
              <a:rPr lang="en-I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Cruz-</a:t>
            </a:r>
            <a:r>
              <a:rPr lang="en-IE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</a:t>
            </a:r>
            <a:r>
              <a:rPr lang="en-I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Greenpeace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FC092-9D27-456B-8AB2-EFD4CAA7DFD0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6840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4D44-FFD2-446B-88D3-C56E701420C7}" type="datetimeFigureOut">
              <a:rPr lang="en-IE" smtClean="0"/>
              <a:t>19/03/2024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89B9-9B8A-4731-9E35-8695CD2B8EB2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4D44-FFD2-446B-88D3-C56E701420C7}" type="datetimeFigureOut">
              <a:rPr lang="en-IE" smtClean="0"/>
              <a:t>19/03/2024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89B9-9B8A-4731-9E35-8695CD2B8EB2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4D44-FFD2-446B-88D3-C56E701420C7}" type="datetimeFigureOut">
              <a:rPr lang="en-IE" smtClean="0"/>
              <a:t>19/03/2024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89B9-9B8A-4731-9E35-8695CD2B8EB2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4D44-FFD2-446B-88D3-C56E701420C7}" type="datetimeFigureOut">
              <a:rPr lang="en-IE" smtClean="0"/>
              <a:t>19/03/2024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89B9-9B8A-4731-9E35-8695CD2B8EB2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4D44-FFD2-446B-88D3-C56E701420C7}" type="datetimeFigureOut">
              <a:rPr lang="en-IE" smtClean="0"/>
              <a:t>19/03/2024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89B9-9B8A-4731-9E35-8695CD2B8EB2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4D44-FFD2-446B-88D3-C56E701420C7}" type="datetimeFigureOut">
              <a:rPr lang="en-IE" smtClean="0"/>
              <a:t>19/03/2024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89B9-9B8A-4731-9E35-8695CD2B8EB2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4D44-FFD2-446B-88D3-C56E701420C7}" type="datetimeFigureOut">
              <a:rPr lang="en-IE" smtClean="0"/>
              <a:t>19/03/2024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89B9-9B8A-4731-9E35-8695CD2B8EB2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4D44-FFD2-446B-88D3-C56E701420C7}" type="datetimeFigureOut">
              <a:rPr lang="en-IE" smtClean="0"/>
              <a:t>19/03/2024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89B9-9B8A-4731-9E35-8695CD2B8EB2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4D44-FFD2-446B-88D3-C56E701420C7}" type="datetimeFigureOut">
              <a:rPr lang="en-IE" smtClean="0"/>
              <a:t>19/03/2024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89B9-9B8A-4731-9E35-8695CD2B8EB2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4D44-FFD2-446B-88D3-C56E701420C7}" type="datetimeFigureOut">
              <a:rPr lang="en-IE" smtClean="0"/>
              <a:t>19/03/2024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89B9-9B8A-4731-9E35-8695CD2B8EB2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4D44-FFD2-446B-88D3-C56E701420C7}" type="datetimeFigureOut">
              <a:rPr lang="en-IE" smtClean="0"/>
              <a:t>19/03/2024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89B9-9B8A-4731-9E35-8695CD2B8EB2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64D44-FFD2-446B-88D3-C56E701420C7}" type="datetimeFigureOut">
              <a:rPr lang="en-IE" smtClean="0"/>
              <a:t>19/03/2024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689B9-9B8A-4731-9E35-8695CD2B8EB2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4.pn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riam-webster.com/dictionary/consumeris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600" y="609247"/>
            <a:ext cx="8710222" cy="2105026"/>
          </a:xfrm>
          <a:noFill/>
          <a:effectLst>
            <a:glow rad="698500">
              <a:schemeClr val="accent3">
                <a:satMod val="175000"/>
                <a:alpha val="40000"/>
              </a:schemeClr>
            </a:glow>
            <a:outerShdw blurRad="342900" dist="50800" dir="1800000" algn="ctr" rotWithShape="0">
              <a:srgbClr val="000000">
                <a:alpha val="43137"/>
              </a:srgbClr>
            </a:outerShdw>
            <a:softEdge rad="203200"/>
          </a:effectLst>
        </p:spPr>
        <p:txBody>
          <a:bodyPr>
            <a:noAutofit/>
          </a:bodyPr>
          <a:lstStyle/>
          <a:p>
            <a:br>
              <a:rPr lang="en-IE" b="1" dirty="0">
                <a:latin typeface="Arial Narrow" panose="020B0606020202030204" pitchFamily="34" charset="0"/>
              </a:rPr>
            </a:br>
            <a:r>
              <a:rPr lang="en-IE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Chapter 1: </a:t>
            </a:r>
            <a:r>
              <a:rPr lang="en-IE" sz="5400" b="1" dirty="0">
                <a:solidFill>
                  <a:schemeClr val="bg1"/>
                </a:solidFill>
                <a:latin typeface="+mn-lt"/>
              </a:rPr>
              <a:t>Water is Essential for All Life</a:t>
            </a:r>
            <a:br>
              <a:rPr lang="en-IE" sz="4800" b="1" dirty="0">
                <a:latin typeface="Arial Narrow" panose="020B0606020202030204" pitchFamily="34" charset="0"/>
              </a:rPr>
            </a:br>
            <a:endParaRPr lang="en-IE" sz="4800" b="1" dirty="0">
              <a:latin typeface="Arial Narrow" panose="020B0606020202030204" pitchFamily="34" charset="0"/>
            </a:endParaRPr>
          </a:p>
        </p:txBody>
      </p:sp>
      <p:pic>
        <p:nvPicPr>
          <p:cNvPr id="7" name="Picture 6" descr="A group of people swimming in a body of water&#10;&#10;Description automatically generated">
            <a:extLst>
              <a:ext uri="{FF2B5EF4-FFF2-40B4-BE49-F238E27FC236}">
                <a16:creationId xmlns:a16="http://schemas.microsoft.com/office/drawing/2014/main" id="{5833CCA8-FE9D-1D9A-A74B-45D6F5A1C4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14"/>
            <a:ext cx="9144000" cy="58702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52DF44-8F62-D9AF-4818-C4375C18C7E1}"/>
              </a:ext>
            </a:extLst>
          </p:cNvPr>
          <p:cNvSpPr txBox="1"/>
          <p:nvPr/>
        </p:nvSpPr>
        <p:spPr>
          <a:xfrm>
            <a:off x="73573" y="4843257"/>
            <a:ext cx="90704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Lesson 5 – Sustainable Development and Consumerism</a:t>
            </a:r>
            <a:endParaRPr lang="en-IE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1F07D2-6BEB-1F33-21E2-74A595756D26}"/>
              </a:ext>
            </a:extLst>
          </p:cNvPr>
          <p:cNvSpPr txBox="1"/>
          <p:nvPr/>
        </p:nvSpPr>
        <p:spPr>
          <a:xfrm>
            <a:off x="185422" y="2551837"/>
            <a:ext cx="88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</a:rPr>
              <a:t>The global impact of how we </a:t>
            </a:r>
            <a:r>
              <a:rPr lang="en-GB" sz="5400" b="1">
                <a:solidFill>
                  <a:schemeClr val="bg1"/>
                </a:solidFill>
              </a:rPr>
              <a:t>use water</a:t>
            </a:r>
            <a:endParaRPr lang="en-IE" sz="54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EFECFF99-AB97-C9CB-1AD7-AADAFDD6A6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686" y="5920475"/>
            <a:ext cx="2193289" cy="83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65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0D81EB-9EC8-44EE-8244-E825FA30F22F}"/>
              </a:ext>
            </a:extLst>
          </p:cNvPr>
          <p:cNvSpPr txBox="1"/>
          <p:nvPr/>
        </p:nvSpPr>
        <p:spPr>
          <a:xfrm>
            <a:off x="80008" y="667074"/>
            <a:ext cx="152288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b="1" dirty="0"/>
              <a:t>Task 5.2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231" y="1176565"/>
            <a:ext cx="8175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IE" sz="2400" b="1" dirty="0">
                <a:solidFill>
                  <a:schemeClr val="tx2"/>
                </a:solidFill>
              </a:rPr>
              <a:t>What does the term </a:t>
            </a:r>
            <a:r>
              <a:rPr lang="en-IE" sz="3600" b="1" dirty="0">
                <a:solidFill>
                  <a:schemeClr val="tx2"/>
                </a:solidFill>
              </a:rPr>
              <a:t>Fast Fashion </a:t>
            </a:r>
            <a:r>
              <a:rPr lang="en-IE" sz="2400" b="1" dirty="0">
                <a:solidFill>
                  <a:schemeClr val="tx2"/>
                </a:solidFill>
              </a:rPr>
              <a:t>mean to you?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2400" b="1" dirty="0">
                <a:solidFill>
                  <a:schemeClr val="tx2"/>
                </a:solidFill>
              </a:rPr>
              <a:t>Can you name any brand examples?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2400" b="1">
                <a:solidFill>
                  <a:schemeClr val="tx2"/>
                </a:solidFill>
              </a:rPr>
              <a:t>Consider - Should </a:t>
            </a:r>
            <a:r>
              <a:rPr lang="en-IE" sz="2400" b="1" dirty="0">
                <a:solidFill>
                  <a:schemeClr val="tx2"/>
                </a:solidFill>
              </a:rPr>
              <a:t>we boycott fast fashion?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150" y="2541368"/>
            <a:ext cx="4417620" cy="2616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231" y="5170927"/>
            <a:ext cx="4309127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Dyes dumped in rivers by fast fashion factories. </a:t>
            </a:r>
          </a:p>
          <a:p>
            <a:r>
              <a:rPr lang="en-US" sz="1200" dirty="0"/>
              <a:t>Photo credit:  Greenpeace.</a:t>
            </a:r>
            <a:endParaRPr lang="en-IE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54231" y="5759022"/>
            <a:ext cx="8062880" cy="9848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chemeClr val="accent4">
                    <a:lumMod val="50000"/>
                  </a:schemeClr>
                </a:solidFill>
              </a:rPr>
              <a:t>The fashion industry consumes one tenth of all of the water used industrially to run factories and clean products.</a:t>
            </a:r>
          </a:p>
          <a:p>
            <a:endParaRPr lang="en-IE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1" y="2609386"/>
            <a:ext cx="4232173" cy="25480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110" y="5955362"/>
            <a:ext cx="744009" cy="744009"/>
          </a:xfrm>
          <a:prstGeom prst="rect">
            <a:avLst/>
          </a:prstGeom>
        </p:spPr>
      </p:pic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24CD374C-8C41-94B7-9814-868E7EBD4E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703" y="75952"/>
            <a:ext cx="2193289" cy="83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01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8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3" y="1028700"/>
            <a:ext cx="9083038" cy="51092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93" y="3025302"/>
            <a:ext cx="9083038" cy="589072"/>
          </a:xfrm>
          <a:prstGeom prst="rect">
            <a:avLst/>
          </a:prstGeom>
          <a:solidFill>
            <a:srgbClr val="F6C8CA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E" sz="2400" b="1" i="1" dirty="0">
                <a:solidFill>
                  <a:schemeClr val="tx2"/>
                </a:solidFill>
              </a:rPr>
              <a:t>What are the problems with fast fashion?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0D81EB-9EC8-44EE-8244-E825FA30F22F}"/>
              </a:ext>
            </a:extLst>
          </p:cNvPr>
          <p:cNvSpPr txBox="1"/>
          <p:nvPr/>
        </p:nvSpPr>
        <p:spPr>
          <a:xfrm>
            <a:off x="80007" y="128997"/>
            <a:ext cx="135076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b="1" dirty="0"/>
              <a:t>Task 5.2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E7A669-8AF0-49E7-496C-47C1CAD5B474}"/>
              </a:ext>
            </a:extLst>
          </p:cNvPr>
          <p:cNvSpPr txBox="1"/>
          <p:nvPr/>
        </p:nvSpPr>
        <p:spPr>
          <a:xfrm>
            <a:off x="1479852" y="128997"/>
            <a:ext cx="7584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schemeClr val="tx2"/>
                </a:solidFill>
              </a:rPr>
              <a:t>Organise an information campaign on fast fashion</a:t>
            </a:r>
            <a:endParaRPr lang="en-IE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948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0D81EB-9EC8-44EE-8244-E825FA30F22F}"/>
              </a:ext>
            </a:extLst>
          </p:cNvPr>
          <p:cNvSpPr txBox="1"/>
          <p:nvPr/>
        </p:nvSpPr>
        <p:spPr>
          <a:xfrm>
            <a:off x="182880" y="519146"/>
            <a:ext cx="1447578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b="1" dirty="0"/>
              <a:t>Task 5.3</a:t>
            </a:r>
          </a:p>
        </p:txBody>
      </p:sp>
      <p:sp>
        <p:nvSpPr>
          <p:cNvPr id="3" name="Rectangle 2"/>
          <p:cNvSpPr/>
          <p:nvPr/>
        </p:nvSpPr>
        <p:spPr>
          <a:xfrm>
            <a:off x="1135737" y="1000347"/>
            <a:ext cx="8008263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400" b="1" dirty="0">
                <a:solidFill>
                  <a:schemeClr val="tx2"/>
                </a:solidFill>
              </a:rPr>
              <a:t>Debate suggestion: </a:t>
            </a:r>
          </a:p>
          <a:p>
            <a:r>
              <a:rPr lang="en-IE" sz="2200" b="1" dirty="0">
                <a:solidFill>
                  <a:schemeClr val="tx2"/>
                </a:solidFill>
              </a:rPr>
              <a:t>Would you consider reducing your meat intake for environmental sustainability reasons?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IE" sz="2200" b="1" dirty="0">
                <a:solidFill>
                  <a:schemeClr val="tx2"/>
                </a:solidFill>
              </a:rPr>
              <a:t>Can you present reasons to eat meat?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IE" sz="2200" b="1" dirty="0">
                <a:solidFill>
                  <a:schemeClr val="tx2"/>
                </a:solidFill>
              </a:rPr>
              <a:t>Can you present reasons not to eat meat?     </a:t>
            </a:r>
          </a:p>
          <a:p>
            <a:pPr lvl="1"/>
            <a:r>
              <a:rPr lang="en-IE" sz="2200" b="1" i="1" dirty="0">
                <a:solidFill>
                  <a:schemeClr val="tx2"/>
                </a:solidFill>
              </a:rPr>
              <a:t>Class decides on the winning argument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822" y="3200848"/>
            <a:ext cx="3336888" cy="2224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710" y="3208998"/>
            <a:ext cx="3336888" cy="22263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8053" y="4771104"/>
            <a:ext cx="1302179" cy="31125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07577" y="6299180"/>
            <a:ext cx="2769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>
                <a:solidFill>
                  <a:schemeClr val="bg1"/>
                </a:solidFill>
              </a:rPr>
              <a:t>Water   Footprint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110" y="5955362"/>
            <a:ext cx="744009" cy="744009"/>
          </a:xfrm>
          <a:prstGeom prst="rect">
            <a:avLst/>
          </a:prstGeom>
        </p:spPr>
      </p:pic>
      <p:pic>
        <p:nvPicPr>
          <p:cNvPr id="9" name="Picture 8" descr="A blue and white logo&#10;&#10;Description automatically generated">
            <a:extLst>
              <a:ext uri="{FF2B5EF4-FFF2-40B4-BE49-F238E27FC236}">
                <a16:creationId xmlns:a16="http://schemas.microsoft.com/office/drawing/2014/main" id="{DD198A39-34E6-FD69-CCAC-AF231EECCF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703" y="75952"/>
            <a:ext cx="2193289" cy="83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43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7017"/>
          <a:stretch/>
        </p:blipFill>
        <p:spPr>
          <a:xfrm>
            <a:off x="554759" y="1407556"/>
            <a:ext cx="6004249" cy="1882618"/>
          </a:xfrm>
          <a:prstGeom prst="rect">
            <a:avLst/>
          </a:prstGeom>
          <a:solidFill>
            <a:srgbClr val="009DDA"/>
          </a:solidFill>
        </p:spPr>
      </p:pic>
      <p:sp>
        <p:nvSpPr>
          <p:cNvPr id="3" name="TextBox 2"/>
          <p:cNvSpPr txBox="1"/>
          <p:nvPr/>
        </p:nvSpPr>
        <p:spPr>
          <a:xfrm>
            <a:off x="0" y="4032152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600" b="1" i="1" dirty="0">
                <a:solidFill>
                  <a:srgbClr val="297CBE"/>
                </a:solidFill>
                <a:latin typeface="Arial Black" panose="020B0A04020102020204" pitchFamily="34" charset="0"/>
              </a:rPr>
              <a:t>&amp; Consumerism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980" y="1701404"/>
            <a:ext cx="1588770" cy="1588770"/>
          </a:xfrm>
          <a:prstGeom prst="rect">
            <a:avLst/>
          </a:prstGeom>
        </p:spPr>
      </p:pic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960B9612-6DDF-9413-C71E-AC4166B4AF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19" y="6170644"/>
            <a:ext cx="1981162" cy="37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3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623" y="2911099"/>
            <a:ext cx="3076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/>
              <a:t>Three principles underlie </a:t>
            </a:r>
          </a:p>
          <a:p>
            <a:r>
              <a:rPr lang="en-IE" sz="2000" b="1" dirty="0">
                <a:solidFill>
                  <a:srgbClr val="009DDA"/>
                </a:solidFill>
              </a:rPr>
              <a:t>sustainable development</a:t>
            </a:r>
            <a:r>
              <a:rPr lang="en-IE" dirty="0"/>
              <a:t>:</a:t>
            </a:r>
          </a:p>
        </p:txBody>
      </p:sp>
      <p:sp>
        <p:nvSpPr>
          <p:cNvPr id="13" name="Oval 12"/>
          <p:cNvSpPr/>
          <p:nvPr/>
        </p:nvSpPr>
        <p:spPr>
          <a:xfrm>
            <a:off x="1575423" y="5030350"/>
            <a:ext cx="1627632" cy="1520952"/>
          </a:xfrm>
          <a:prstGeom prst="ellipse">
            <a:avLst/>
          </a:prstGeom>
          <a:noFill/>
          <a:ln w="539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8" name="Group 7"/>
          <p:cNvGrpSpPr/>
          <p:nvPr/>
        </p:nvGrpSpPr>
        <p:grpSpPr>
          <a:xfrm>
            <a:off x="1653147" y="1465278"/>
            <a:ext cx="5804660" cy="5086024"/>
            <a:chOff x="1687468" y="1404618"/>
            <a:chExt cx="5804660" cy="5086024"/>
          </a:xfrm>
        </p:grpSpPr>
        <p:sp>
          <p:nvSpPr>
            <p:cNvPr id="3" name="Isosceles Triangle 2"/>
            <p:cNvSpPr/>
            <p:nvPr/>
          </p:nvSpPr>
          <p:spPr>
            <a:xfrm>
              <a:off x="3159652" y="2984225"/>
              <a:ext cx="2816352" cy="2359152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" name="Oval 6"/>
            <p:cNvSpPr/>
            <p:nvPr/>
          </p:nvSpPr>
          <p:spPr>
            <a:xfrm>
              <a:off x="3758184" y="1404618"/>
              <a:ext cx="1627632" cy="1520952"/>
            </a:xfrm>
            <a:prstGeom prst="ellipse">
              <a:avLst/>
            </a:prstGeom>
            <a:noFill/>
            <a:ln w="793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16629" y="4230250"/>
              <a:ext cx="17023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b="1" dirty="0">
                  <a:solidFill>
                    <a:srgbClr val="009DDA"/>
                  </a:solidFill>
                </a:rPr>
                <a:t>Sustainable </a:t>
              </a:r>
            </a:p>
            <a:p>
              <a:pPr algn="ctr"/>
              <a:r>
                <a:rPr lang="en-IE" sz="2000" b="1" dirty="0">
                  <a:solidFill>
                    <a:srgbClr val="009DDA"/>
                  </a:solidFill>
                </a:rPr>
                <a:t>Development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87468" y="5343377"/>
              <a:ext cx="14721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b="1" dirty="0"/>
                <a:t>Economic Security/</a:t>
              </a:r>
            </a:p>
            <a:p>
              <a:pPr algn="ctr"/>
              <a:r>
                <a:rPr lang="en-IE" b="1" dirty="0"/>
                <a:t>Prosperity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36086" y="1871256"/>
              <a:ext cx="16718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b="1" dirty="0"/>
                <a:t>Environmental Quality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75164" y="5407000"/>
              <a:ext cx="16169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b="1" dirty="0"/>
                <a:t>Social Justice/</a:t>
              </a:r>
            </a:p>
            <a:p>
              <a:pPr algn="ctr"/>
              <a:r>
                <a:rPr lang="en-IE" b="1" dirty="0"/>
                <a:t>Fairnes</a:t>
              </a:r>
              <a:r>
                <a:rPr lang="en-IE" dirty="0"/>
                <a:t>s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5864496" y="4969690"/>
              <a:ext cx="1627632" cy="1520952"/>
            </a:xfrm>
            <a:prstGeom prst="ellipse">
              <a:avLst/>
            </a:prstGeom>
            <a:noFill/>
            <a:ln w="603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26623" y="158629"/>
            <a:ext cx="883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rgbClr val="009DDA"/>
                </a:solidFill>
              </a:rPr>
              <a:t>SUSTAINABLE DEVELOPMENT </a:t>
            </a:r>
            <a:r>
              <a:rPr lang="en-US" sz="2400" b="1" dirty="0"/>
              <a:t>allows for the satisfaction of human necessities without compromising the basis of that development, which is the environment</a:t>
            </a:r>
            <a:r>
              <a:rPr lang="en-US" sz="2400" dirty="0"/>
              <a:t>.</a:t>
            </a:r>
            <a:endParaRPr lang="en-IE" sz="2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110" y="5955362"/>
            <a:ext cx="744009" cy="7440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8463" y="226828"/>
            <a:ext cx="6129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chemeClr val="tx2"/>
                </a:solidFill>
              </a:rPr>
              <a:t>Sustainable Development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0769" y="5229170"/>
            <a:ext cx="8798376" cy="1520952"/>
            <a:chOff x="222867" y="3307052"/>
            <a:chExt cx="8699659" cy="1520952"/>
          </a:xfrm>
        </p:grpSpPr>
        <p:sp>
          <p:nvSpPr>
            <p:cNvPr id="13" name="Oval 12"/>
            <p:cNvSpPr/>
            <p:nvPr/>
          </p:nvSpPr>
          <p:spPr>
            <a:xfrm>
              <a:off x="222867" y="3307052"/>
              <a:ext cx="1627632" cy="1520952"/>
            </a:xfrm>
            <a:prstGeom prst="ellipse">
              <a:avLst/>
            </a:prstGeom>
            <a:noFill/>
            <a:ln w="539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0491" y="3533154"/>
              <a:ext cx="14721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b="1" dirty="0"/>
                <a:t>Economic Security /</a:t>
              </a:r>
            </a:p>
            <a:p>
              <a:pPr algn="ctr"/>
              <a:r>
                <a:rPr lang="en-IE" b="1" dirty="0"/>
                <a:t>Prosperity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50299" y="3713585"/>
              <a:ext cx="7072227" cy="369332"/>
            </a:xfrm>
            <a:prstGeom prst="rect">
              <a:avLst/>
            </a:prstGeom>
            <a:solidFill>
              <a:schemeClr val="bg1"/>
            </a:solidFill>
            <a:ln w="53975">
              <a:solidFill>
                <a:schemeClr val="accent4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90488" indent="-90488">
                <a:buFont typeface="Arial" panose="020B0604020202020204" pitchFamily="34" charset="0"/>
                <a:buChar char="•"/>
              </a:pPr>
              <a:r>
                <a:rPr lang="en-IE" b="1" dirty="0"/>
                <a:t>Economic development and growth is needed in developing countries.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00769" y="3409460"/>
            <a:ext cx="8798376" cy="1522800"/>
            <a:chOff x="218335" y="5028634"/>
            <a:chExt cx="8712509" cy="1522800"/>
          </a:xfrm>
        </p:grpSpPr>
        <p:sp>
          <p:nvSpPr>
            <p:cNvPr id="12" name="TextBox 11"/>
            <p:cNvSpPr txBox="1"/>
            <p:nvPr/>
          </p:nvSpPr>
          <p:spPr>
            <a:xfrm>
              <a:off x="283753" y="5485324"/>
              <a:ext cx="15499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b="1" dirty="0"/>
                <a:t>Social Justice</a:t>
              </a:r>
            </a:p>
            <a:p>
              <a:pPr algn="ctr"/>
              <a:r>
                <a:rPr lang="en-IE" b="1" dirty="0"/>
                <a:t>/ Fairnes</a:t>
              </a:r>
              <a:r>
                <a:rPr lang="en-IE" dirty="0"/>
                <a:t>s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218335" y="5028634"/>
              <a:ext cx="1627632" cy="1522800"/>
            </a:xfrm>
            <a:prstGeom prst="ellipse">
              <a:avLst/>
            </a:prstGeom>
            <a:noFill/>
            <a:ln w="53975">
              <a:solidFill>
                <a:srgbClr val="E46C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72498" y="5262185"/>
              <a:ext cx="7058346" cy="92333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90488" indent="-90488">
                <a:buFont typeface="Arial" panose="020B0604020202020204" pitchFamily="34" charset="0"/>
                <a:buChar char="•"/>
              </a:pPr>
              <a:r>
                <a:rPr lang="en-IE" b="1" dirty="0"/>
                <a:t>People need to have a voice and feel that resources are fairly used.</a:t>
              </a:r>
              <a:endParaRPr lang="en-IE" sz="1100" b="1" dirty="0"/>
            </a:p>
            <a:p>
              <a:pPr marL="90488" indent="-90488">
                <a:buFont typeface="Arial" panose="020B0604020202020204" pitchFamily="34" charset="0"/>
                <a:buChar char="•"/>
              </a:pPr>
              <a:r>
                <a:rPr lang="en-US" b="1" dirty="0"/>
                <a:t>20% of the world’s population, who live in the most successful economies, use around 80% of the world’s resources.</a:t>
              </a:r>
              <a:endParaRPr lang="en-IE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88463" y="1055177"/>
            <a:ext cx="8865822" cy="1831271"/>
            <a:chOff x="188463" y="828944"/>
            <a:chExt cx="8865822" cy="1831271"/>
          </a:xfrm>
        </p:grpSpPr>
        <p:sp>
          <p:nvSpPr>
            <p:cNvPr id="11" name="TextBox 10"/>
            <p:cNvSpPr txBox="1"/>
            <p:nvPr/>
          </p:nvSpPr>
          <p:spPr>
            <a:xfrm>
              <a:off x="213509" y="1572745"/>
              <a:ext cx="16718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b="1" dirty="0"/>
                <a:t>Environmental Quality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188463" y="1139263"/>
              <a:ext cx="1627632" cy="1520952"/>
            </a:xfrm>
            <a:prstGeom prst="ellipse">
              <a:avLst/>
            </a:prstGeom>
            <a:noFill/>
            <a:ln w="539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71235" y="828944"/>
              <a:ext cx="7183050" cy="1831271"/>
            </a:xfrm>
            <a:prstGeom prst="rect">
              <a:avLst/>
            </a:prstGeom>
            <a:solidFill>
              <a:schemeClr val="bg1"/>
            </a:solidFill>
            <a:ln w="41275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marL="90488" indent="-90488">
                <a:buFont typeface="Arial" panose="020B0604020202020204" pitchFamily="34" charset="0"/>
                <a:buChar char="•"/>
              </a:pPr>
              <a:endParaRPr lang="en-IE" sz="1100" dirty="0"/>
            </a:p>
            <a:p>
              <a:pPr marL="90488" indent="-90488">
                <a:buFont typeface="Arial" panose="020B0604020202020204" pitchFamily="34" charset="0"/>
                <a:buChar char="•"/>
              </a:pPr>
              <a:r>
                <a:rPr lang="en-IE" b="1" dirty="0"/>
                <a:t>Humans are part of the natural world and are not distinct or apart from it. </a:t>
              </a:r>
              <a:endParaRPr lang="en-IE" sz="1200" b="1" dirty="0"/>
            </a:p>
            <a:p>
              <a:pPr marL="90488" indent="-90488">
                <a:buFont typeface="Arial" panose="020B0604020202020204" pitchFamily="34" charset="0"/>
                <a:buChar char="•"/>
              </a:pPr>
              <a:r>
                <a:rPr lang="en-IE" b="1" dirty="0"/>
                <a:t>We must not take our natural resources for granted, but discover the value of what we have.</a:t>
              </a:r>
              <a:endParaRPr lang="en-IE" sz="1200" b="1" dirty="0"/>
            </a:p>
            <a:p>
              <a:pPr marL="90488" indent="-90488">
                <a:buFont typeface="Arial" panose="020B0604020202020204" pitchFamily="34" charset="0"/>
                <a:buChar char="•"/>
              </a:pPr>
              <a:r>
                <a:rPr lang="en-IE" b="1" dirty="0"/>
                <a:t>We must respect and make room for nature.</a:t>
              </a:r>
            </a:p>
            <a:p>
              <a:pPr marL="90488" indent="-90488">
                <a:buFont typeface="Arial" panose="020B0604020202020204" pitchFamily="34" charset="0"/>
                <a:buChar char="•"/>
              </a:pPr>
              <a:endParaRPr lang="en-IE" sz="1200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110" y="5955362"/>
            <a:ext cx="744009" cy="744009"/>
          </a:xfrm>
          <a:prstGeom prst="rect">
            <a:avLst/>
          </a:prstGeom>
        </p:spPr>
      </p:pic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F7B52BFD-24E7-42FF-CBF7-CC172CD143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711" y="96966"/>
            <a:ext cx="2193289" cy="83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8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0" y="4018703"/>
            <a:ext cx="4150653" cy="1869442"/>
          </a:xfrm>
          <a:prstGeom prst="rect">
            <a:avLst/>
          </a:prstGeom>
          <a:ln w="12700">
            <a:solidFill>
              <a:schemeClr val="bg2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5312" y="158629"/>
            <a:ext cx="66834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schemeClr val="tx2"/>
                </a:solidFill>
              </a:rPr>
              <a:t>All development uses resources of one type or another, </a:t>
            </a:r>
          </a:p>
          <a:p>
            <a:r>
              <a:rPr lang="en-IE" sz="2800" b="1" dirty="0">
                <a:solidFill>
                  <a:schemeClr val="tx2"/>
                </a:solidFill>
              </a:rPr>
              <a:t>i.e. water, land, raw materials and labour.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8719" y="1719703"/>
            <a:ext cx="8742555" cy="4168442"/>
            <a:chOff x="233796" y="2480194"/>
            <a:chExt cx="8742555" cy="416844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796" y="2498796"/>
              <a:ext cx="2871544" cy="2153659"/>
            </a:xfrm>
            <a:prstGeom prst="rect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185" y="2498795"/>
              <a:ext cx="3093175" cy="2153659"/>
            </a:xfrm>
            <a:prstGeom prst="rect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106"/>
            <a:stretch/>
          </p:blipFill>
          <p:spPr>
            <a:xfrm>
              <a:off x="4513110" y="4766748"/>
              <a:ext cx="2280747" cy="1881888"/>
            </a:xfrm>
            <a:prstGeom prst="rect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12187" y="2480194"/>
              <a:ext cx="2064164" cy="3096246"/>
            </a:xfrm>
            <a:prstGeom prst="rect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5503920" y="3522631"/>
            <a:ext cx="1077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chemeClr val="bg1"/>
                </a:solidFill>
              </a:rPr>
              <a:t>Iron ore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110" y="5955362"/>
            <a:ext cx="744009" cy="744009"/>
          </a:xfrm>
          <a:prstGeom prst="rect">
            <a:avLst/>
          </a:prstGeom>
        </p:spPr>
      </p:pic>
      <p:pic>
        <p:nvPicPr>
          <p:cNvPr id="2" name="Picture 1" descr="A blue and white logo&#10;&#10;Description automatically generated">
            <a:extLst>
              <a:ext uri="{FF2B5EF4-FFF2-40B4-BE49-F238E27FC236}">
                <a16:creationId xmlns:a16="http://schemas.microsoft.com/office/drawing/2014/main" id="{E6A8BA65-3900-F560-2148-EF971B9601C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322" y="17141"/>
            <a:ext cx="2193289" cy="83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5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242" y="52461"/>
            <a:ext cx="878351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20%</a:t>
            </a:r>
            <a:r>
              <a:rPr lang="en-US" sz="2800" dirty="0">
                <a:solidFill>
                  <a:schemeClr val="tx2"/>
                </a:solidFill>
              </a:rPr>
              <a:t> of the world’s population, in the most successful economies, use around </a:t>
            </a:r>
            <a:r>
              <a:rPr lang="en-US" sz="2800" b="1" dirty="0">
                <a:solidFill>
                  <a:schemeClr val="tx2"/>
                </a:solidFill>
              </a:rPr>
              <a:t>80% </a:t>
            </a:r>
            <a:r>
              <a:rPr lang="en-US" sz="2800" dirty="0">
                <a:solidFill>
                  <a:schemeClr val="tx2"/>
                </a:solidFill>
              </a:rPr>
              <a:t>of the world’s resources.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b="1" dirty="0">
                <a:solidFill>
                  <a:schemeClr val="tx2"/>
                </a:solidFill>
              </a:rPr>
              <a:t>Ireland is part of the 20% - and we waste kilos of food</a:t>
            </a:r>
            <a:endParaRPr lang="en-IE" sz="2800" dirty="0">
              <a:solidFill>
                <a:schemeClr val="tx2"/>
              </a:solidFill>
            </a:endParaRPr>
          </a:p>
          <a:p>
            <a:pPr algn="ctr"/>
            <a:endParaRPr lang="en-IE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533" y="6061530"/>
            <a:ext cx="744009" cy="7440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1BB54C-7777-D5C4-D1A8-0251A8E06962}"/>
              </a:ext>
            </a:extLst>
          </p:cNvPr>
          <p:cNvSpPr txBox="1"/>
          <p:nvPr/>
        </p:nvSpPr>
        <p:spPr>
          <a:xfrm>
            <a:off x="4060143" y="2589316"/>
            <a:ext cx="442139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000" b="1" dirty="0"/>
              <a:t>Discussion on the 3 pillar challenge:</a:t>
            </a:r>
          </a:p>
          <a:p>
            <a:endParaRPr lang="en-IE" sz="2000" b="1" dirty="0"/>
          </a:p>
          <a:p>
            <a:r>
              <a:rPr lang="en-IE" sz="2000" b="1" dirty="0"/>
              <a:t>Environmental quality: </a:t>
            </a:r>
            <a:r>
              <a:rPr lang="en-IE" sz="2000" i="1" dirty="0"/>
              <a:t>Does nature need equal rights to humans?</a:t>
            </a:r>
          </a:p>
          <a:p>
            <a:endParaRPr lang="en-IE" sz="2000" b="1" dirty="0"/>
          </a:p>
          <a:p>
            <a:r>
              <a:rPr lang="en-IE" sz="2000" b="1" dirty="0"/>
              <a:t>Social: </a:t>
            </a:r>
            <a:r>
              <a:rPr lang="en-IE" sz="2000" i="1" dirty="0"/>
              <a:t>Is it just and fair that 20% of the world’s population use 80% of the resources</a:t>
            </a:r>
          </a:p>
          <a:p>
            <a:endParaRPr lang="en-IE" sz="2000" b="1" dirty="0"/>
          </a:p>
          <a:p>
            <a:r>
              <a:rPr lang="en-IE" sz="2000" b="1" dirty="0"/>
              <a:t>Economic: </a:t>
            </a:r>
            <a:r>
              <a:rPr lang="en-IE" sz="2000" i="1" dirty="0"/>
              <a:t>How can we have economic development when we are beyond planetary boundaries already?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86FC4F-8BC3-7DA7-A3A4-2C92A8E47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45" y="1355464"/>
            <a:ext cx="3542765" cy="54500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7406D4-3077-A7D6-2DC2-FEFE9FA0166F}"/>
              </a:ext>
            </a:extLst>
          </p:cNvPr>
          <p:cNvSpPr txBox="1"/>
          <p:nvPr/>
        </p:nvSpPr>
        <p:spPr>
          <a:xfrm>
            <a:off x="4060143" y="2031620"/>
            <a:ext cx="1403005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/>
              <a:t>Task 5.1</a:t>
            </a:r>
            <a:endParaRPr lang="en-IE" sz="2000" b="1" dirty="0"/>
          </a:p>
        </p:txBody>
      </p:sp>
    </p:spTree>
    <p:extLst>
      <p:ext uri="{BB962C8B-B14F-4D97-AF65-F5344CB8AC3E}">
        <p14:creationId xmlns:p14="http://schemas.microsoft.com/office/powerpoint/2010/main" val="1328500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0020" y="228600"/>
            <a:ext cx="878967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3200" b="1" dirty="0">
                <a:solidFill>
                  <a:schemeClr val="tx2"/>
                </a:solidFill>
              </a:rPr>
              <a:t>The challenge of reducing how much we consume</a:t>
            </a:r>
          </a:p>
          <a:p>
            <a:pPr fontAlgn="base"/>
            <a:r>
              <a:rPr lang="en-IE" sz="3200" b="1" dirty="0">
                <a:solidFill>
                  <a:schemeClr val="tx2"/>
                </a:solidFill>
              </a:rPr>
              <a:t>&amp; resistance to change</a:t>
            </a:r>
          </a:p>
          <a:p>
            <a:pPr algn="ctr" fontAlgn="base"/>
            <a:r>
              <a:rPr lang="en-IE" sz="1200" b="1" dirty="0"/>
              <a:t> </a:t>
            </a:r>
          </a:p>
          <a:p>
            <a:pPr marL="342900" indent="-342900" algn="ctr" fontAlgn="base">
              <a:buFont typeface="Arial" panose="020B0604020202020204" pitchFamily="34" charset="0"/>
              <a:buChar char="•"/>
            </a:pPr>
            <a:r>
              <a:rPr lang="en-IE" sz="2400" dirty="0"/>
              <a:t>Many people are not willing to give up or reduce their creature comforts, change their diets, heating their homes or travelling less.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51891" y="3012455"/>
            <a:ext cx="7519183" cy="3806212"/>
            <a:chOff x="1151891" y="3012455"/>
            <a:chExt cx="7519183" cy="380621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78224">
              <a:off x="5416814" y="4374679"/>
              <a:ext cx="3254260" cy="213560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0540" y="3033958"/>
              <a:ext cx="1934823" cy="1634544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42965" y="3012455"/>
              <a:ext cx="2612805" cy="182896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1891" y="4778852"/>
              <a:ext cx="4079630" cy="2039815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565" y="3343155"/>
            <a:ext cx="1934823" cy="1634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110" y="5955362"/>
            <a:ext cx="744009" cy="744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8546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IE" sz="3000" b="1" dirty="0">
                <a:solidFill>
                  <a:schemeClr val="tx2"/>
                </a:solidFill>
              </a:rPr>
              <a:t>Changing how we live – alternative transport solutions</a:t>
            </a:r>
          </a:p>
          <a:p>
            <a:pPr algn="ctr" fontAlgn="base"/>
            <a:r>
              <a:rPr lang="en-IE" sz="1200" b="1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415" y="3821722"/>
            <a:ext cx="4369778" cy="2913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7" b="19184"/>
          <a:stretch/>
        </p:blipFill>
        <p:spPr>
          <a:xfrm>
            <a:off x="5357445" y="1167887"/>
            <a:ext cx="3566747" cy="23138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07" y="3821721"/>
            <a:ext cx="4082712" cy="29131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" r="5985"/>
          <a:stretch/>
        </p:blipFill>
        <p:spPr>
          <a:xfrm>
            <a:off x="70338" y="1167887"/>
            <a:ext cx="5287107" cy="20241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3754" y="3192072"/>
            <a:ext cx="1137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/>
              <a:t>Buses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77906" y="1167887"/>
            <a:ext cx="1137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/>
              <a:t>Trains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8035" y="6204903"/>
            <a:ext cx="1137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/>
              <a:t>Walking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88876" y="6204903"/>
            <a:ext cx="1137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/>
              <a:t>Cycling</a:t>
            </a:r>
          </a:p>
        </p:txBody>
      </p:sp>
    </p:spTree>
    <p:extLst>
      <p:ext uri="{BB962C8B-B14F-4D97-AF65-F5344CB8AC3E}">
        <p14:creationId xmlns:p14="http://schemas.microsoft.com/office/powerpoint/2010/main" val="321527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910" y="1931670"/>
            <a:ext cx="861351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Does Consumerism have a role to play in resource consumption</a:t>
            </a:r>
            <a:r>
              <a:rPr lang="en-US" sz="2400" dirty="0"/>
              <a:t>?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b="1" i="1" dirty="0"/>
              <a:t>Definition</a:t>
            </a:r>
          </a:p>
          <a:p>
            <a:r>
              <a:rPr lang="en-US" sz="2400" b="1" i="1" dirty="0"/>
              <a:t>Consumerism</a:t>
            </a:r>
            <a:r>
              <a:rPr lang="en-US" sz="2400" i="1" dirty="0"/>
              <a:t> promotes the acquisition of goods, and especially the purchase of goods, as a means for personal satisfaction and economic stimulation.</a:t>
            </a:r>
            <a:endParaRPr lang="en-IE" sz="2400" i="1" dirty="0"/>
          </a:p>
          <a:p>
            <a:endParaRPr lang="en-IE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623560"/>
            <a:ext cx="7669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/>
              <a:t>Source: </a:t>
            </a:r>
            <a:r>
              <a:rPr lang="en-IE" dirty="0">
                <a:hlinkClick r:id="rId3"/>
              </a:rPr>
              <a:t>https://www.merriam-webster.com/dictionary/consumerism</a:t>
            </a:r>
            <a:endParaRPr lang="en-IE" dirty="0"/>
          </a:p>
          <a:p>
            <a:pPr algn="ctr"/>
            <a:r>
              <a:rPr lang="en-IE" dirty="0"/>
              <a:t>&amp; https://www.techtarget.com/whatis/definition/consumerism</a:t>
            </a:r>
          </a:p>
          <a:p>
            <a:pPr algn="ctr"/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171450" y="354330"/>
            <a:ext cx="3440430" cy="651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110" y="5955362"/>
            <a:ext cx="744009" cy="744009"/>
          </a:xfrm>
          <a:prstGeom prst="rect">
            <a:avLst/>
          </a:prstGeom>
        </p:spPr>
      </p:pic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E1090F51-94E9-B71A-19EC-7101D084FC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35" y="131693"/>
            <a:ext cx="2193289" cy="83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93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EF260A24FBA647A144C62EFD34C21E" ma:contentTypeVersion="18" ma:contentTypeDescription="Create a new document." ma:contentTypeScope="" ma:versionID="ab834a9b2dc8b7e754f3ddfeaf2d81d4">
  <xsd:schema xmlns:xsd="http://www.w3.org/2001/XMLSchema" xmlns:xs="http://www.w3.org/2001/XMLSchema" xmlns:p="http://schemas.microsoft.com/office/2006/metadata/properties" xmlns:ns2="468b36b1-3bd9-4383-896c-30a371c4d37d" xmlns:ns3="07d920c5-8f7e-4a25-a840-e2fe4b60dcee" targetNamespace="http://schemas.microsoft.com/office/2006/metadata/properties" ma:root="true" ma:fieldsID="4fb7bbe683214855cc4c92ebf0e1a8d2" ns2:_="" ns3:_="">
    <xsd:import namespace="468b36b1-3bd9-4383-896c-30a371c4d37d"/>
    <xsd:import namespace="07d920c5-8f7e-4a25-a840-e2fe4b60dc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8b36b1-3bd9-4383-896c-30a371c4d3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bb28068-5bdd-4416-8cfd-20eb7a9d51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d920c5-8f7e-4a25-a840-e2fe4b60dce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5055cd4-656c-495a-8c8b-ef4ebfe22a2c}" ma:internalName="TaxCatchAll" ma:showField="CatchAllData" ma:web="07d920c5-8f7e-4a25-a840-e2fe4b60dc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68b36b1-3bd9-4383-896c-30a371c4d37d">
      <Terms xmlns="http://schemas.microsoft.com/office/infopath/2007/PartnerControls"/>
    </lcf76f155ced4ddcb4097134ff3c332f>
    <TaxCatchAll xmlns="07d920c5-8f7e-4a25-a840-e2fe4b60dcee" xsi:nil="true"/>
  </documentManagement>
</p:properties>
</file>

<file path=customXml/itemProps1.xml><?xml version="1.0" encoding="utf-8"?>
<ds:datastoreItem xmlns:ds="http://schemas.openxmlformats.org/officeDocument/2006/customXml" ds:itemID="{19271272-7A45-41F7-93B5-511468BAE4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5FE620-49EE-4680-A856-6C71293CBC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8b36b1-3bd9-4383-896c-30a371c4d37d"/>
    <ds:schemaRef ds:uri="07d920c5-8f7e-4a25-a840-e2fe4b60dc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3651CB4-90B9-4A18-A66B-6C4AE19CF92D}">
  <ds:schemaRefs>
    <ds:schemaRef ds:uri="http://schemas.microsoft.com/office/2006/metadata/properties"/>
    <ds:schemaRef ds:uri="http://schemas.microsoft.com/office/infopath/2007/PartnerControls"/>
    <ds:schemaRef ds:uri="468b36b1-3bd9-4383-896c-30a371c4d37d"/>
    <ds:schemaRef ds:uri="07d920c5-8f7e-4a25-a840-e2fe4b60dce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12679</TotalTime>
  <Words>844</Words>
  <Application>Microsoft Office PowerPoint</Application>
  <PresentationFormat>On-screen Show (4:3)</PresentationFormat>
  <Paragraphs>112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Arial Narrow</vt:lpstr>
      <vt:lpstr>Calibri</vt:lpstr>
      <vt:lpstr>Office Theme</vt:lpstr>
      <vt:lpstr> Chapter 1: Water is Essential for All Life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</dc:creator>
  <cp:lastModifiedBy>Gretta McCarron</cp:lastModifiedBy>
  <cp:revision>1200</cp:revision>
  <cp:lastPrinted>2023-08-04T14:00:47Z</cp:lastPrinted>
  <dcterms:created xsi:type="dcterms:W3CDTF">2023-01-25T15:10:11Z</dcterms:created>
  <dcterms:modified xsi:type="dcterms:W3CDTF">2024-03-19T10:37:19Z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0x0101002CEF260A24FBA647A144C62EFD34C21E</vt:lpwstr>
  </property>
  <property fmtid="{D5CDD505-2E9C-101B-9397-08002B2CF9AE}" pid="3" name="MediaServiceImageTags">
    <vt:lpwstr/>
  </property>
</Properties>
</file>